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20"/>
  </p:notesMasterIdLst>
  <p:sldIdLst>
    <p:sldId id="256" r:id="rId2"/>
    <p:sldId id="257" r:id="rId3"/>
    <p:sldId id="277" r:id="rId4"/>
    <p:sldId id="258" r:id="rId5"/>
    <p:sldId id="260" r:id="rId6"/>
    <p:sldId id="263" r:id="rId7"/>
    <p:sldId id="261" r:id="rId8"/>
    <p:sldId id="264" r:id="rId9"/>
    <p:sldId id="272" r:id="rId10"/>
    <p:sldId id="259" r:id="rId11"/>
    <p:sldId id="267" r:id="rId12"/>
    <p:sldId id="268" r:id="rId13"/>
    <p:sldId id="266" r:id="rId14"/>
    <p:sldId id="269" r:id="rId15"/>
    <p:sldId id="265" r:id="rId16"/>
    <p:sldId id="275" r:id="rId17"/>
    <p:sldId id="26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34CD9-3667-4632-A047-FCAA91878CDF}" v="105" dt="2018-10-16T01:00:34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3" autoAdjust="0"/>
    <p:restoredTop sz="94660"/>
  </p:normalViewPr>
  <p:slideViewPr>
    <p:cSldViewPr snapToGrid="0">
      <p:cViewPr varScale="1">
        <p:scale>
          <a:sx n="98" d="100"/>
          <a:sy n="98" d="100"/>
        </p:scale>
        <p:origin x="-17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6/11/relationships/changesInfo" Target="changesInfos/changesInfo1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h Binh Huynh Nguyen" userId="4847f3217833d5de" providerId="LiveId" clId="{77434CD9-3667-4632-A047-FCAA91878CDF}"/>
    <pc:docChg chg="undo custSel mod addSld delSld modSld sldOrd">
      <pc:chgData name="Thanh Binh Huynh Nguyen" userId="4847f3217833d5de" providerId="LiveId" clId="{77434CD9-3667-4632-A047-FCAA91878CDF}" dt="2018-10-16T01:01:07.461" v="4962" actId="1076"/>
      <pc:docMkLst>
        <pc:docMk/>
      </pc:docMkLst>
      <pc:sldChg chg="addSp delSp modSp mod setBg setClrOvrMap">
        <pc:chgData name="Thanh Binh Huynh Nguyen" userId="4847f3217833d5de" providerId="LiveId" clId="{77434CD9-3667-4632-A047-FCAA91878CDF}" dt="2018-10-14T22:26:10.506" v="2742" actId="20577"/>
        <pc:sldMkLst>
          <pc:docMk/>
          <pc:sldMk cId="4095897445" sldId="256"/>
        </pc:sldMkLst>
        <pc:spChg chg="mod">
          <ac:chgData name="Thanh Binh Huynh Nguyen" userId="4847f3217833d5de" providerId="LiveId" clId="{77434CD9-3667-4632-A047-FCAA91878CDF}" dt="2018-10-14T18:55:51.383" v="730" actId="26606"/>
          <ac:spMkLst>
            <pc:docMk/>
            <pc:sldMk cId="4095897445" sldId="256"/>
            <ac:spMk id="2" creationId="{0491CE2B-0447-4DBE-834B-F9B69CB54375}"/>
          </ac:spMkLst>
        </pc:spChg>
        <pc:spChg chg="mod">
          <ac:chgData name="Thanh Binh Huynh Nguyen" userId="4847f3217833d5de" providerId="LiveId" clId="{77434CD9-3667-4632-A047-FCAA91878CDF}" dt="2018-10-14T22:26:10.506" v="2742" actId="20577"/>
          <ac:spMkLst>
            <pc:docMk/>
            <pc:sldMk cId="4095897445" sldId="256"/>
            <ac:spMk id="3" creationId="{319190F4-3CF1-4D00-BBD0-ABC2F4D830A4}"/>
          </ac:spMkLst>
        </pc:spChg>
        <pc:spChg chg="add del mod">
          <ac:chgData name="Thanh Binh Huynh Nguyen" userId="4847f3217833d5de" providerId="LiveId" clId="{77434CD9-3667-4632-A047-FCAA91878CDF}" dt="2018-10-14T18:56:05.329" v="732" actId="767"/>
          <ac:spMkLst>
            <pc:docMk/>
            <pc:sldMk cId="4095897445" sldId="256"/>
            <ac:spMk id="4" creationId="{5FE86761-995A-4701-A320-98F9ADD7FD77}"/>
          </ac:spMkLst>
        </pc:spChg>
        <pc:spChg chg="add">
          <ac:chgData name="Thanh Binh Huynh Nguyen" userId="4847f3217833d5de" providerId="LiveId" clId="{77434CD9-3667-4632-A047-FCAA91878CDF}" dt="2018-10-14T18:55:51.383" v="730" actId="26606"/>
          <ac:spMkLst>
            <pc:docMk/>
            <pc:sldMk cId="4095897445" sldId="256"/>
            <ac:spMk id="8" creationId="{27577DEC-D9A5-404D-9789-702F4319BEC8}"/>
          </ac:spMkLst>
        </pc:spChg>
        <pc:spChg chg="add">
          <ac:chgData name="Thanh Binh Huynh Nguyen" userId="4847f3217833d5de" providerId="LiveId" clId="{77434CD9-3667-4632-A047-FCAA91878CDF}" dt="2018-10-14T18:56:09.297" v="733"/>
          <ac:spMkLst>
            <pc:docMk/>
            <pc:sldMk cId="4095897445" sldId="256"/>
            <ac:spMk id="20" creationId="{964BDF4D-5706-4302-8167-D5CDF5766BA5}"/>
          </ac:spMkLst>
        </pc:spChg>
        <pc:grpChg chg="add">
          <ac:chgData name="Thanh Binh Huynh Nguyen" userId="4847f3217833d5de" providerId="LiveId" clId="{77434CD9-3667-4632-A047-FCAA91878CDF}" dt="2018-10-14T18:55:51.383" v="730" actId="26606"/>
          <ac:grpSpMkLst>
            <pc:docMk/>
            <pc:sldMk cId="4095897445" sldId="256"/>
            <ac:grpSpMk id="10" creationId="{CEEA9366-CEA8-4F23-B065-4337F0D836FE}"/>
          </ac:grpSpMkLst>
        </pc:grpChg>
      </pc:sldChg>
      <pc:sldChg chg="modSp add">
        <pc:chgData name="Thanh Binh Huynh Nguyen" userId="4847f3217833d5de" providerId="LiveId" clId="{77434CD9-3667-4632-A047-FCAA91878CDF}" dt="2018-10-14T22:24:17.956" v="2644" actId="20577"/>
        <pc:sldMkLst>
          <pc:docMk/>
          <pc:sldMk cId="2021838087" sldId="257"/>
        </pc:sldMkLst>
        <pc:spChg chg="mod">
          <ac:chgData name="Thanh Binh Huynh Nguyen" userId="4847f3217833d5de" providerId="LiveId" clId="{77434CD9-3667-4632-A047-FCAA91878CDF}" dt="2018-10-14T18:56:44.786" v="783" actId="20577"/>
          <ac:spMkLst>
            <pc:docMk/>
            <pc:sldMk cId="2021838087" sldId="257"/>
            <ac:spMk id="2" creationId="{EA0668BD-B6A8-41AB-9379-4C80CFF0E8E1}"/>
          </ac:spMkLst>
        </pc:spChg>
        <pc:spChg chg="mod">
          <ac:chgData name="Thanh Binh Huynh Nguyen" userId="4847f3217833d5de" providerId="LiveId" clId="{77434CD9-3667-4632-A047-FCAA91878CDF}" dt="2018-10-14T22:24:17.956" v="2644" actId="20577"/>
          <ac:spMkLst>
            <pc:docMk/>
            <pc:sldMk cId="2021838087" sldId="257"/>
            <ac:spMk id="3" creationId="{B6FDA2F2-824A-4FB4-9697-3D8F0FBE6901}"/>
          </ac:spMkLst>
        </pc:spChg>
      </pc:sldChg>
      <pc:sldChg chg="addSp delSp modSp add mod setBg setClrOvrMap">
        <pc:chgData name="Thanh Binh Huynh Nguyen" userId="4847f3217833d5de" providerId="LiveId" clId="{77434CD9-3667-4632-A047-FCAA91878CDF}" dt="2018-10-14T22:17:26.777" v="2429" actId="20577"/>
        <pc:sldMkLst>
          <pc:docMk/>
          <pc:sldMk cId="1451013772" sldId="258"/>
        </pc:sldMkLst>
        <pc:spChg chg="mod">
          <ac:chgData name="Thanh Binh Huynh Nguyen" userId="4847f3217833d5de" providerId="LiveId" clId="{77434CD9-3667-4632-A047-FCAA91878CDF}" dt="2018-10-14T18:21:39.956" v="174" actId="26606"/>
          <ac:spMkLst>
            <pc:docMk/>
            <pc:sldMk cId="1451013772" sldId="258"/>
            <ac:spMk id="2" creationId="{767DC78A-5AED-4776-B8DD-80E51E5B6B40}"/>
          </ac:spMkLst>
        </pc:spChg>
        <pc:spChg chg="mod">
          <ac:chgData name="Thanh Binh Huynh Nguyen" userId="4847f3217833d5de" providerId="LiveId" clId="{77434CD9-3667-4632-A047-FCAA91878CDF}" dt="2018-10-14T22:17:26.777" v="2429" actId="20577"/>
          <ac:spMkLst>
            <pc:docMk/>
            <pc:sldMk cId="1451013772" sldId="258"/>
            <ac:spMk id="3" creationId="{49C8C521-C1F3-44D3-9584-C12AB319928C}"/>
          </ac:spMkLst>
        </pc:spChg>
        <pc:spChg chg="add del">
          <ac:chgData name="Thanh Binh Huynh Nguyen" userId="4847f3217833d5de" providerId="LiveId" clId="{77434CD9-3667-4632-A047-FCAA91878CDF}" dt="2018-10-14T18:21:08.366" v="167" actId="26606"/>
          <ac:spMkLst>
            <pc:docMk/>
            <pc:sldMk cId="1451013772" sldId="258"/>
            <ac:spMk id="71" creationId="{D94A7024-D948-494D-8920-BBA2DA07D15B}"/>
          </ac:spMkLst>
        </pc:spChg>
        <pc:spChg chg="add del">
          <ac:chgData name="Thanh Binh Huynh Nguyen" userId="4847f3217833d5de" providerId="LiveId" clId="{77434CD9-3667-4632-A047-FCAA91878CDF}" dt="2018-10-14T18:21:08.025" v="166" actId="26606"/>
          <ac:spMkLst>
            <pc:docMk/>
            <pc:sldMk cId="1451013772" sldId="258"/>
            <ac:spMk id="135" creationId="{9F4444CE-BC8D-4D61-B303-4C05614E62AB}"/>
          </ac:spMkLst>
        </pc:spChg>
        <pc:spChg chg="add del">
          <ac:chgData name="Thanh Binh Huynh Nguyen" userId="4847f3217833d5de" providerId="LiveId" clId="{77434CD9-3667-4632-A047-FCAA91878CDF}" dt="2018-10-14T18:21:08.025" v="166" actId="26606"/>
          <ac:spMkLst>
            <pc:docMk/>
            <pc:sldMk cId="1451013772" sldId="258"/>
            <ac:spMk id="137" creationId="{62423CA5-E2E1-4789-B759-9906C1C94063}"/>
          </ac:spMkLst>
        </pc:spChg>
        <pc:spChg chg="add del">
          <ac:chgData name="Thanh Binh Huynh Nguyen" userId="4847f3217833d5de" providerId="LiveId" clId="{77434CD9-3667-4632-A047-FCAA91878CDF}" dt="2018-10-14T18:21:08.025" v="166" actId="26606"/>
          <ac:spMkLst>
            <pc:docMk/>
            <pc:sldMk cId="1451013772" sldId="258"/>
            <ac:spMk id="139" creationId="{73772B81-181F-48B7-8826-4D9686D15DF5}"/>
          </ac:spMkLst>
        </pc:spChg>
        <pc:spChg chg="add del">
          <ac:chgData name="Thanh Binh Huynh Nguyen" userId="4847f3217833d5de" providerId="LiveId" clId="{77434CD9-3667-4632-A047-FCAA91878CDF}" dt="2018-10-14T18:21:08.025" v="166" actId="26606"/>
          <ac:spMkLst>
            <pc:docMk/>
            <pc:sldMk cId="1451013772" sldId="258"/>
            <ac:spMk id="141" creationId="{B2205F6E-03C6-4E92-877C-E2482F6599AA}"/>
          </ac:spMkLst>
        </pc:spChg>
        <pc:spChg chg="add del">
          <ac:chgData name="Thanh Binh Huynh Nguyen" userId="4847f3217833d5de" providerId="LiveId" clId="{77434CD9-3667-4632-A047-FCAA91878CDF}" dt="2018-10-14T18:21:39.956" v="174" actId="26606"/>
          <ac:spMkLst>
            <pc:docMk/>
            <pc:sldMk cId="1451013772" sldId="258"/>
            <ac:spMk id="1028" creationId="{D94A7024-D948-494D-8920-BBA2DA07D15B}"/>
          </ac:spMkLst>
        </pc:spChg>
        <pc:picChg chg="add del mod ord modCrop">
          <ac:chgData name="Thanh Binh Huynh Nguyen" userId="4847f3217833d5de" providerId="LiveId" clId="{77434CD9-3667-4632-A047-FCAA91878CDF}" dt="2018-10-14T18:21:59.921" v="183"/>
          <ac:picMkLst>
            <pc:docMk/>
            <pc:sldMk cId="1451013772" sldId="258"/>
            <ac:picMk id="1026" creationId="{3915180F-040B-4066-885E-33932084B52E}"/>
          </ac:picMkLst>
        </pc:picChg>
      </pc:sldChg>
      <pc:sldChg chg="modSp add ord">
        <pc:chgData name="Thanh Binh Huynh Nguyen" userId="4847f3217833d5de" providerId="LiveId" clId="{77434CD9-3667-4632-A047-FCAA91878CDF}" dt="2018-10-14T19:55:12.166" v="1775" actId="20577"/>
        <pc:sldMkLst>
          <pc:docMk/>
          <pc:sldMk cId="2810469319" sldId="259"/>
        </pc:sldMkLst>
        <pc:spChg chg="mod">
          <ac:chgData name="Thanh Binh Huynh Nguyen" userId="4847f3217833d5de" providerId="LiveId" clId="{77434CD9-3667-4632-A047-FCAA91878CDF}" dt="2018-10-14T19:55:12.166" v="1775" actId="20577"/>
          <ac:spMkLst>
            <pc:docMk/>
            <pc:sldMk cId="2810469319" sldId="259"/>
            <ac:spMk id="2" creationId="{7FB8424C-46D4-4E0E-885E-C3AB09EA59D6}"/>
          </ac:spMkLst>
        </pc:spChg>
        <pc:spChg chg="mod">
          <ac:chgData name="Thanh Binh Huynh Nguyen" userId="4847f3217833d5de" providerId="LiveId" clId="{77434CD9-3667-4632-A047-FCAA91878CDF}" dt="2018-10-14T19:54:59.719" v="1754" actId="20577"/>
          <ac:spMkLst>
            <pc:docMk/>
            <pc:sldMk cId="2810469319" sldId="259"/>
            <ac:spMk id="3" creationId="{1118927F-F184-4E3D-8E45-827F417FF729}"/>
          </ac:spMkLst>
        </pc:spChg>
      </pc:sldChg>
      <pc:sldChg chg="addSp delSp modSp add ord">
        <pc:chgData name="Thanh Binh Huynh Nguyen" userId="4847f3217833d5de" providerId="LiveId" clId="{77434CD9-3667-4632-A047-FCAA91878CDF}" dt="2018-10-14T19:41:34.547" v="1147" actId="1076"/>
        <pc:sldMkLst>
          <pc:docMk/>
          <pc:sldMk cId="2717864409" sldId="260"/>
        </pc:sldMkLst>
        <pc:spChg chg="mod">
          <ac:chgData name="Thanh Binh Huynh Nguyen" userId="4847f3217833d5de" providerId="LiveId" clId="{77434CD9-3667-4632-A047-FCAA91878CDF}" dt="2018-10-14T18:35:53.422" v="625" actId="20577"/>
          <ac:spMkLst>
            <pc:docMk/>
            <pc:sldMk cId="2717864409" sldId="260"/>
            <ac:spMk id="2" creationId="{591A5FC0-4C1F-4175-BD32-007D1CDA0D30}"/>
          </ac:spMkLst>
        </pc:spChg>
        <pc:spChg chg="del">
          <ac:chgData name="Thanh Binh Huynh Nguyen" userId="4847f3217833d5de" providerId="LiveId" clId="{77434CD9-3667-4632-A047-FCAA91878CDF}" dt="2018-10-14T18:46:03.808" v="628"/>
          <ac:spMkLst>
            <pc:docMk/>
            <pc:sldMk cId="2717864409" sldId="260"/>
            <ac:spMk id="3" creationId="{9D48358D-D3EF-4C1E-9A73-C39EBDE31459}"/>
          </ac:spMkLst>
        </pc:spChg>
        <pc:picChg chg="add mod">
          <ac:chgData name="Thanh Binh Huynh Nguyen" userId="4847f3217833d5de" providerId="LiveId" clId="{77434CD9-3667-4632-A047-FCAA91878CDF}" dt="2018-10-14T19:41:34.547" v="1147" actId="1076"/>
          <ac:picMkLst>
            <pc:docMk/>
            <pc:sldMk cId="2717864409" sldId="260"/>
            <ac:picMk id="5" creationId="{85C7DCF9-A459-4BB1-B95C-C393174634C2}"/>
          </ac:picMkLst>
        </pc:picChg>
      </pc:sldChg>
      <pc:sldChg chg="addSp delSp modSp add mod ord setBg">
        <pc:chgData name="Thanh Binh Huynh Nguyen" userId="4847f3217833d5de" providerId="LiveId" clId="{77434CD9-3667-4632-A047-FCAA91878CDF}" dt="2018-10-14T19:41:50.449" v="1149"/>
        <pc:sldMkLst>
          <pc:docMk/>
          <pc:sldMk cId="1826887133" sldId="261"/>
        </pc:sldMkLst>
        <pc:spChg chg="add del mod">
          <ac:chgData name="Thanh Binh Huynh Nguyen" userId="4847f3217833d5de" providerId="LiveId" clId="{77434CD9-3667-4632-A047-FCAA91878CDF}" dt="2018-10-14T18:23:52.401" v="202" actId="20577"/>
          <ac:spMkLst>
            <pc:docMk/>
            <pc:sldMk cId="1826887133" sldId="261"/>
            <ac:spMk id="2" creationId="{9D73CEAE-54ED-429B-83B2-004CF844BBB7}"/>
          </ac:spMkLst>
        </pc:spChg>
        <pc:spChg chg="add del">
          <ac:chgData name="Thanh Binh Huynh Nguyen" userId="4847f3217833d5de" providerId="LiveId" clId="{77434CD9-3667-4632-A047-FCAA91878CDF}" dt="2018-10-14T18:23:40.153" v="196" actId="26606"/>
          <ac:spMkLst>
            <pc:docMk/>
            <pc:sldMk cId="1826887133" sldId="261"/>
            <ac:spMk id="3" creationId="{BB10E1BF-4D0B-46A5-92F7-EC1E0DCAFA93}"/>
          </ac:spMkLst>
        </pc:spChg>
        <pc:spChg chg="add del">
          <ac:chgData name="Thanh Binh Huynh Nguyen" userId="4847f3217833d5de" providerId="LiveId" clId="{77434CD9-3667-4632-A047-FCAA91878CDF}" dt="2018-10-14T18:23:40.153" v="196" actId="26606"/>
          <ac:spMkLst>
            <pc:docMk/>
            <pc:sldMk cId="1826887133" sldId="261"/>
            <ac:spMk id="22" creationId="{03E8462A-FEBA-4848-81CC-3F8DA3E477BE}"/>
          </ac:spMkLst>
        </pc:spChg>
        <pc:spChg chg="add del">
          <ac:chgData name="Thanh Binh Huynh Nguyen" userId="4847f3217833d5de" providerId="LiveId" clId="{77434CD9-3667-4632-A047-FCAA91878CDF}" dt="2018-10-14T18:23:40.153" v="196" actId="26606"/>
          <ac:spMkLst>
            <pc:docMk/>
            <pc:sldMk cId="1826887133" sldId="261"/>
            <ac:spMk id="35" creationId="{7941F9B1-B01B-4A84-89D9-B169AEB4E456}"/>
          </ac:spMkLst>
        </pc:spChg>
        <pc:grpChg chg="add del">
          <ac:chgData name="Thanh Binh Huynh Nguyen" userId="4847f3217833d5de" providerId="LiveId" clId="{77434CD9-3667-4632-A047-FCAA91878CDF}" dt="2018-10-14T18:23:40.153" v="196" actId="26606"/>
          <ac:grpSpMkLst>
            <pc:docMk/>
            <pc:sldMk cId="1826887133" sldId="261"/>
            <ac:grpSpMk id="10" creationId="{609316A9-990D-4EC3-A671-70EE5C1493A4}"/>
          </ac:grpSpMkLst>
        </pc:grpChg>
        <pc:grpChg chg="add del">
          <ac:chgData name="Thanh Binh Huynh Nguyen" userId="4847f3217833d5de" providerId="LiveId" clId="{77434CD9-3667-4632-A047-FCAA91878CDF}" dt="2018-10-14T18:23:40.153" v="196" actId="26606"/>
          <ac:grpSpMkLst>
            <pc:docMk/>
            <pc:sldMk cId="1826887133" sldId="261"/>
            <ac:grpSpMk id="24" creationId="{2109F83F-40FE-4DB3-84CC-09FB3340D06D}"/>
          </ac:grpSpMkLst>
        </pc:grpChg>
        <pc:picChg chg="add del mod">
          <ac:chgData name="Thanh Binh Huynh Nguyen" userId="4847f3217833d5de" providerId="LiveId" clId="{77434CD9-3667-4632-A047-FCAA91878CDF}" dt="2018-10-14T18:23:40.717" v="197"/>
          <ac:picMkLst>
            <pc:docMk/>
            <pc:sldMk cId="1826887133" sldId="261"/>
            <ac:picMk id="4" creationId="{21994593-6D94-4F1E-A1BD-164E1C513A70}"/>
          </ac:picMkLst>
        </pc:picChg>
        <pc:picChg chg="add del mod">
          <ac:chgData name="Thanh Binh Huynh Nguyen" userId="4847f3217833d5de" providerId="LiveId" clId="{77434CD9-3667-4632-A047-FCAA91878CDF}" dt="2018-10-14T18:23:40.153" v="196" actId="26606"/>
          <ac:picMkLst>
            <pc:docMk/>
            <pc:sldMk cId="1826887133" sldId="261"/>
            <ac:picMk id="7" creationId="{21994593-6D94-4F1E-A1BD-164E1C513A70}"/>
          </ac:picMkLst>
        </pc:picChg>
        <pc:picChg chg="add del mod modCrop">
          <ac:chgData name="Thanh Binh Huynh Nguyen" userId="4847f3217833d5de" providerId="LiveId" clId="{77434CD9-3667-4632-A047-FCAA91878CDF}" dt="2018-10-14T19:41:40.337" v="1148" actId="1076"/>
          <ac:picMkLst>
            <pc:docMk/>
            <pc:sldMk cId="1826887133" sldId="261"/>
            <ac:picMk id="34" creationId="{5B4EE0DD-C0F2-4DDD-910D-429FFD263AE4}"/>
          </ac:picMkLst>
        </pc:picChg>
      </pc:sldChg>
      <pc:sldChg chg="modSp add ord">
        <pc:chgData name="Thanh Binh Huynh Nguyen" userId="4847f3217833d5de" providerId="LiveId" clId="{77434CD9-3667-4632-A047-FCAA91878CDF}" dt="2018-10-15T23:32:27.826" v="3309" actId="27636"/>
        <pc:sldMkLst>
          <pc:docMk/>
          <pc:sldMk cId="5461911" sldId="262"/>
        </pc:sldMkLst>
        <pc:spChg chg="mod">
          <ac:chgData name="Thanh Binh Huynh Nguyen" userId="4847f3217833d5de" providerId="LiveId" clId="{77434CD9-3667-4632-A047-FCAA91878CDF}" dt="2018-10-14T18:32:45.376" v="595" actId="20577"/>
          <ac:spMkLst>
            <pc:docMk/>
            <pc:sldMk cId="5461911" sldId="262"/>
            <ac:spMk id="2" creationId="{92F7CD5B-F1CB-4FB1-91FD-7D44A6FFF6B5}"/>
          </ac:spMkLst>
        </pc:spChg>
        <pc:spChg chg="mod">
          <ac:chgData name="Thanh Binh Huynh Nguyen" userId="4847f3217833d5de" providerId="LiveId" clId="{77434CD9-3667-4632-A047-FCAA91878CDF}" dt="2018-10-15T23:32:27.826" v="3309" actId="27636"/>
          <ac:spMkLst>
            <pc:docMk/>
            <pc:sldMk cId="5461911" sldId="262"/>
            <ac:spMk id="3" creationId="{FBFE0848-F29F-4842-A4F9-5C8C57F0A6E7}"/>
          </ac:spMkLst>
        </pc:spChg>
      </pc:sldChg>
      <pc:sldChg chg="addSp delSp modSp add ord">
        <pc:chgData name="Thanh Binh Huynh Nguyen" userId="4847f3217833d5de" providerId="LiveId" clId="{77434CD9-3667-4632-A047-FCAA91878CDF}" dt="2018-10-14T19:52:14.705" v="1462"/>
        <pc:sldMkLst>
          <pc:docMk/>
          <pc:sldMk cId="2919332293" sldId="263"/>
        </pc:sldMkLst>
        <pc:spChg chg="mod">
          <ac:chgData name="Thanh Binh Huynh Nguyen" userId="4847f3217833d5de" providerId="LiveId" clId="{77434CD9-3667-4632-A047-FCAA91878CDF}" dt="2018-10-14T19:38:41.019" v="1124" actId="20577"/>
          <ac:spMkLst>
            <pc:docMk/>
            <pc:sldMk cId="2919332293" sldId="263"/>
            <ac:spMk id="2" creationId="{DBBD437C-B6C9-42DC-85B3-74E66BDAA2BF}"/>
          </ac:spMkLst>
        </pc:spChg>
        <pc:spChg chg="del">
          <ac:chgData name="Thanh Binh Huynh Nguyen" userId="4847f3217833d5de" providerId="LiveId" clId="{77434CD9-3667-4632-A047-FCAA91878CDF}" dt="2018-10-14T19:38:50.988" v="1125" actId="931"/>
          <ac:spMkLst>
            <pc:docMk/>
            <pc:sldMk cId="2919332293" sldId="263"/>
            <ac:spMk id="3" creationId="{DCFAFD59-4875-48C6-83D3-44AE6B5CAF9F}"/>
          </ac:spMkLst>
        </pc:spChg>
        <pc:picChg chg="add mod">
          <ac:chgData name="Thanh Binh Huynh Nguyen" userId="4847f3217833d5de" providerId="LiveId" clId="{77434CD9-3667-4632-A047-FCAA91878CDF}" dt="2018-10-14T19:39:14.842" v="1131" actId="14100"/>
          <ac:picMkLst>
            <pc:docMk/>
            <pc:sldMk cId="2919332293" sldId="263"/>
            <ac:picMk id="5" creationId="{7E0D1F68-B599-46A1-8108-0CF20357E6AD}"/>
          </ac:picMkLst>
        </pc:picChg>
        <pc:picChg chg="add del">
          <ac:chgData name="Thanh Binh Huynh Nguyen" userId="4847f3217833d5de" providerId="LiveId" clId="{77434CD9-3667-4632-A047-FCAA91878CDF}" dt="2018-10-14T18:50:50.334" v="725" actId="478"/>
          <ac:picMkLst>
            <pc:docMk/>
            <pc:sldMk cId="2919332293" sldId="263"/>
            <ac:picMk id="4098" creationId="{C648729F-7A0E-4FC7-A135-4A17CE30E42C}"/>
          </ac:picMkLst>
        </pc:picChg>
      </pc:sldChg>
      <pc:sldChg chg="addSp delSp modSp add mod ord setBg delDesignElem">
        <pc:chgData name="Thanh Binh Huynh Nguyen" userId="4847f3217833d5de" providerId="LiveId" clId="{77434CD9-3667-4632-A047-FCAA91878CDF}" dt="2018-10-14T19:40:58.495" v="1146"/>
        <pc:sldMkLst>
          <pc:docMk/>
          <pc:sldMk cId="1652552243" sldId="264"/>
        </pc:sldMkLst>
        <pc:spChg chg="del">
          <ac:chgData name="Thanh Binh Huynh Nguyen" userId="4847f3217833d5de" providerId="LiveId" clId="{77434CD9-3667-4632-A047-FCAA91878CDF}" dt="2018-10-14T18:33:09.774" v="598" actId="26606"/>
          <ac:spMkLst>
            <pc:docMk/>
            <pc:sldMk cId="1652552243" sldId="264"/>
            <ac:spMk id="2" creationId="{BE4A83C1-0077-4898-A165-D59FA5586E00}"/>
          </ac:spMkLst>
        </pc:spChg>
        <pc:spChg chg="del">
          <ac:chgData name="Thanh Binh Huynh Nguyen" userId="4847f3217833d5de" providerId="LiveId" clId="{77434CD9-3667-4632-A047-FCAA91878CDF}" dt="2018-10-14T18:33:09.774" v="598" actId="26606"/>
          <ac:spMkLst>
            <pc:docMk/>
            <pc:sldMk cId="1652552243" sldId="264"/>
            <ac:spMk id="3" creationId="{39BCE90A-20EC-43CC-BA16-5EC711393D7D}"/>
          </ac:spMkLst>
        </pc:spChg>
        <pc:spChg chg="add del">
          <ac:chgData name="Thanh Binh Huynh Nguyen" userId="4847f3217833d5de" providerId="LiveId" clId="{77434CD9-3667-4632-A047-FCAA91878CDF}" dt="2018-10-14T18:33:55.728" v="617"/>
          <ac:spMkLst>
            <pc:docMk/>
            <pc:sldMk cId="1652552243" sldId="264"/>
            <ac:spMk id="84" creationId="{03E8462A-FEBA-4848-81CC-3F8DA3E477BE}"/>
          </ac:spMkLst>
        </pc:spChg>
        <pc:spChg chg="add del">
          <ac:chgData name="Thanh Binh Huynh Nguyen" userId="4847f3217833d5de" providerId="LiveId" clId="{77434CD9-3667-4632-A047-FCAA91878CDF}" dt="2018-10-14T18:33:55.728" v="617"/>
          <ac:spMkLst>
            <pc:docMk/>
            <pc:sldMk cId="1652552243" sldId="264"/>
            <ac:spMk id="97" creationId="{7941F9B1-B01B-4A84-89D9-B169AEB4E456}"/>
          </ac:spMkLst>
        </pc:spChg>
        <pc:grpChg chg="add del">
          <ac:chgData name="Thanh Binh Huynh Nguyen" userId="4847f3217833d5de" providerId="LiveId" clId="{77434CD9-3667-4632-A047-FCAA91878CDF}" dt="2018-10-14T18:33:55.728" v="617"/>
          <ac:grpSpMkLst>
            <pc:docMk/>
            <pc:sldMk cId="1652552243" sldId="264"/>
            <ac:grpSpMk id="72" creationId="{609316A9-990D-4EC3-A671-70EE5C1493A4}"/>
          </ac:grpSpMkLst>
        </pc:grpChg>
        <pc:grpChg chg="add del">
          <ac:chgData name="Thanh Binh Huynh Nguyen" userId="4847f3217833d5de" providerId="LiveId" clId="{77434CD9-3667-4632-A047-FCAA91878CDF}" dt="2018-10-14T18:33:55.728" v="617"/>
          <ac:grpSpMkLst>
            <pc:docMk/>
            <pc:sldMk cId="1652552243" sldId="264"/>
            <ac:grpSpMk id="86" creationId="{2109F83F-40FE-4DB3-84CC-09FB3340D06D}"/>
          </ac:grpSpMkLst>
        </pc:grpChg>
        <pc:picChg chg="add del">
          <ac:chgData name="Thanh Binh Huynh Nguyen" userId="4847f3217833d5de" providerId="LiveId" clId="{77434CD9-3667-4632-A047-FCAA91878CDF}" dt="2018-10-14T18:33:09.774" v="598" actId="26606"/>
          <ac:picMkLst>
            <pc:docMk/>
            <pc:sldMk cId="1652552243" sldId="264"/>
            <ac:picMk id="2050" creationId="{491F12D6-990D-470E-AA79-31F79DF915F7}"/>
          </ac:picMkLst>
        </pc:picChg>
        <pc:picChg chg="add mod">
          <ac:chgData name="Thanh Binh Huynh Nguyen" userId="4847f3217833d5de" providerId="LiveId" clId="{77434CD9-3667-4632-A047-FCAA91878CDF}" dt="2018-10-14T18:34:27.891" v="622" actId="14100"/>
          <ac:picMkLst>
            <pc:docMk/>
            <pc:sldMk cId="1652552243" sldId="264"/>
            <ac:picMk id="2053" creationId="{491F12D6-990D-470E-AA79-31F79DF915F7}"/>
          </ac:picMkLst>
        </pc:picChg>
      </pc:sldChg>
      <pc:sldChg chg="modSp add ord">
        <pc:chgData name="Thanh Binh Huynh Nguyen" userId="4847f3217833d5de" providerId="LiveId" clId="{77434CD9-3667-4632-A047-FCAA91878CDF}" dt="2018-10-16T00:53:25.680" v="4919" actId="20577"/>
        <pc:sldMkLst>
          <pc:docMk/>
          <pc:sldMk cId="1766292583" sldId="265"/>
        </pc:sldMkLst>
        <pc:spChg chg="mod">
          <ac:chgData name="Thanh Binh Huynh Nguyen" userId="4847f3217833d5de" providerId="LiveId" clId="{77434CD9-3667-4632-A047-FCAA91878CDF}" dt="2018-10-14T19:51:37.983" v="1391" actId="20577"/>
          <ac:spMkLst>
            <pc:docMk/>
            <pc:sldMk cId="1766292583" sldId="265"/>
            <ac:spMk id="2" creationId="{62377313-6192-4362-BEAB-123167B12729}"/>
          </ac:spMkLst>
        </pc:spChg>
        <pc:spChg chg="mod">
          <ac:chgData name="Thanh Binh Huynh Nguyen" userId="4847f3217833d5de" providerId="LiveId" clId="{77434CD9-3667-4632-A047-FCAA91878CDF}" dt="2018-10-16T00:53:25.680" v="4919" actId="20577"/>
          <ac:spMkLst>
            <pc:docMk/>
            <pc:sldMk cId="1766292583" sldId="265"/>
            <ac:spMk id="3" creationId="{EE65C5DA-1EBA-4298-97BB-9C9E2206201E}"/>
          </ac:spMkLst>
        </pc:spChg>
      </pc:sldChg>
      <pc:sldChg chg="addSp delSp modSp add">
        <pc:chgData name="Thanh Binh Huynh Nguyen" userId="4847f3217833d5de" providerId="LiveId" clId="{77434CD9-3667-4632-A047-FCAA91878CDF}" dt="2018-10-16T01:00:41.343" v="4958" actId="1076"/>
        <pc:sldMkLst>
          <pc:docMk/>
          <pc:sldMk cId="3259760111" sldId="266"/>
        </pc:sldMkLst>
        <pc:spChg chg="mod">
          <ac:chgData name="Thanh Binh Huynh Nguyen" userId="4847f3217833d5de" providerId="LiveId" clId="{77434CD9-3667-4632-A047-FCAA91878CDF}" dt="2018-10-14T19:56:33.299" v="1844" actId="20577"/>
          <ac:spMkLst>
            <pc:docMk/>
            <pc:sldMk cId="3259760111" sldId="266"/>
            <ac:spMk id="2" creationId="{B9780658-51CC-4530-A381-8365E16F049E}"/>
          </ac:spMkLst>
        </pc:spChg>
        <pc:spChg chg="del">
          <ac:chgData name="Thanh Binh Huynh Nguyen" userId="4847f3217833d5de" providerId="LiveId" clId="{77434CD9-3667-4632-A047-FCAA91878CDF}" dt="2018-10-15T23:43:12.439" v="3478" actId="931"/>
          <ac:spMkLst>
            <pc:docMk/>
            <pc:sldMk cId="3259760111" sldId="266"/>
            <ac:spMk id="3" creationId="{D22A6AC1-D4BA-4FBA-886E-07B7A2AAC5CD}"/>
          </ac:spMkLst>
        </pc:spChg>
        <pc:spChg chg="add mod">
          <ac:chgData name="Thanh Binh Huynh Nguyen" userId="4847f3217833d5de" providerId="LiveId" clId="{77434CD9-3667-4632-A047-FCAA91878CDF}" dt="2018-10-16T00:52:41.706" v="4840" actId="20577"/>
          <ac:spMkLst>
            <pc:docMk/>
            <pc:sldMk cId="3259760111" sldId="266"/>
            <ac:spMk id="6" creationId="{B192B8D7-146A-4C9D-B655-84EB0595D72A}"/>
          </ac:spMkLst>
        </pc:spChg>
        <pc:picChg chg="add mod">
          <ac:chgData name="Thanh Binh Huynh Nguyen" userId="4847f3217833d5de" providerId="LiveId" clId="{77434CD9-3667-4632-A047-FCAA91878CDF}" dt="2018-10-16T00:27:36.323" v="4509" actId="14100"/>
          <ac:picMkLst>
            <pc:docMk/>
            <pc:sldMk cId="3259760111" sldId="266"/>
            <ac:picMk id="5" creationId="{08D875B3-2379-4750-B465-719BC9B8F6A4}"/>
          </ac:picMkLst>
        </pc:picChg>
        <pc:picChg chg="add mod">
          <ac:chgData name="Thanh Binh Huynh Nguyen" userId="4847f3217833d5de" providerId="LiveId" clId="{77434CD9-3667-4632-A047-FCAA91878CDF}" dt="2018-10-16T00:57:34.152" v="4949" actId="14100"/>
          <ac:picMkLst>
            <pc:docMk/>
            <pc:sldMk cId="3259760111" sldId="266"/>
            <ac:picMk id="7" creationId="{8E5AF034-AB96-4E8B-B536-D21C8D873049}"/>
          </ac:picMkLst>
        </pc:picChg>
        <pc:picChg chg="add del mod">
          <ac:chgData name="Thanh Binh Huynh Nguyen" userId="4847f3217833d5de" providerId="LiveId" clId="{77434CD9-3667-4632-A047-FCAA91878CDF}" dt="2018-10-16T01:00:37.635" v="4957" actId="478"/>
          <ac:picMkLst>
            <pc:docMk/>
            <pc:sldMk cId="3259760111" sldId="266"/>
            <ac:picMk id="8" creationId="{1AD9E2FE-C1F8-45AA-8894-A8AA518B78F2}"/>
          </ac:picMkLst>
        </pc:picChg>
        <pc:picChg chg="add mod">
          <ac:chgData name="Thanh Binh Huynh Nguyen" userId="4847f3217833d5de" providerId="LiveId" clId="{77434CD9-3667-4632-A047-FCAA91878CDF}" dt="2018-10-16T01:00:41.343" v="4958" actId="1076"/>
          <ac:picMkLst>
            <pc:docMk/>
            <pc:sldMk cId="3259760111" sldId="266"/>
            <ac:picMk id="9" creationId="{8E692146-C0B4-42D5-B6F6-6C16FE17A046}"/>
          </ac:picMkLst>
        </pc:picChg>
        <pc:picChg chg="add mod">
          <ac:chgData name="Thanh Binh Huynh Nguyen" userId="4847f3217833d5de" providerId="LiveId" clId="{77434CD9-3667-4632-A047-FCAA91878CDF}" dt="2018-10-16T00:57:42.826" v="4952" actId="14100"/>
          <ac:picMkLst>
            <pc:docMk/>
            <pc:sldMk cId="3259760111" sldId="266"/>
            <ac:picMk id="3074" creationId="{C14D9851-0F4C-4A06-9273-324AC28012CE}"/>
          </ac:picMkLst>
        </pc:picChg>
      </pc:sldChg>
      <pc:sldChg chg="addSp modSp add modNotesTx">
        <pc:chgData name="Thanh Binh Huynh Nguyen" userId="4847f3217833d5de" providerId="LiveId" clId="{77434CD9-3667-4632-A047-FCAA91878CDF}" dt="2018-10-16T01:00:55.227" v="4960" actId="1076"/>
        <pc:sldMkLst>
          <pc:docMk/>
          <pc:sldMk cId="2624254865" sldId="267"/>
        </pc:sldMkLst>
        <pc:spChg chg="mod">
          <ac:chgData name="Thanh Binh Huynh Nguyen" userId="4847f3217833d5de" providerId="LiveId" clId="{77434CD9-3667-4632-A047-FCAA91878CDF}" dt="2018-10-14T19:56:37.253" v="1845" actId="20577"/>
          <ac:spMkLst>
            <pc:docMk/>
            <pc:sldMk cId="2624254865" sldId="267"/>
            <ac:spMk id="2" creationId="{BEA19019-CE2E-4708-816E-024C4A28CC89}"/>
          </ac:spMkLst>
        </pc:spChg>
        <pc:spChg chg="mod">
          <ac:chgData name="Thanh Binh Huynh Nguyen" userId="4847f3217833d5de" providerId="LiveId" clId="{77434CD9-3667-4632-A047-FCAA91878CDF}" dt="2018-10-16T00:52:00.565" v="4812" actId="20577"/>
          <ac:spMkLst>
            <pc:docMk/>
            <pc:sldMk cId="2624254865" sldId="267"/>
            <ac:spMk id="3" creationId="{8A8F9803-831E-4DC9-AE73-3695FC9F30A7}"/>
          </ac:spMkLst>
        </pc:spChg>
        <pc:picChg chg="add mod">
          <ac:chgData name="Thanh Binh Huynh Nguyen" userId="4847f3217833d5de" providerId="LiveId" clId="{77434CD9-3667-4632-A047-FCAA91878CDF}" dt="2018-10-15T23:59:13.244" v="3584" actId="1076"/>
          <ac:picMkLst>
            <pc:docMk/>
            <pc:sldMk cId="2624254865" sldId="267"/>
            <ac:picMk id="4" creationId="{7F155436-42DF-48FF-9D9F-09FE5DF0A6FE}"/>
          </ac:picMkLst>
        </pc:picChg>
        <pc:picChg chg="add mod">
          <ac:chgData name="Thanh Binh Huynh Nguyen" userId="4847f3217833d5de" providerId="LiveId" clId="{77434CD9-3667-4632-A047-FCAA91878CDF}" dt="2018-10-16T00:01:21.110" v="3586" actId="1076"/>
          <ac:picMkLst>
            <pc:docMk/>
            <pc:sldMk cId="2624254865" sldId="267"/>
            <ac:picMk id="5" creationId="{EA71AED0-2899-48C9-B493-03C7D10D2521}"/>
          </ac:picMkLst>
        </pc:picChg>
        <pc:picChg chg="add mod">
          <ac:chgData name="Thanh Binh Huynh Nguyen" userId="4847f3217833d5de" providerId="LiveId" clId="{77434CD9-3667-4632-A047-FCAA91878CDF}" dt="2018-10-16T01:00:55.227" v="4960" actId="1076"/>
          <ac:picMkLst>
            <pc:docMk/>
            <pc:sldMk cId="2624254865" sldId="267"/>
            <ac:picMk id="2050" creationId="{DB5EF1F3-D166-4A61-8EB0-4FDFA7492AC7}"/>
          </ac:picMkLst>
        </pc:picChg>
      </pc:sldChg>
      <pc:sldChg chg="addSp delSp modSp add">
        <pc:chgData name="Thanh Binh Huynh Nguyen" userId="4847f3217833d5de" providerId="LiveId" clId="{77434CD9-3667-4632-A047-FCAA91878CDF}" dt="2018-10-16T00:52:13.032" v="4830" actId="20577"/>
        <pc:sldMkLst>
          <pc:docMk/>
          <pc:sldMk cId="3634969585" sldId="268"/>
        </pc:sldMkLst>
        <pc:spChg chg="mod">
          <ac:chgData name="Thanh Binh Huynh Nguyen" userId="4847f3217833d5de" providerId="LiveId" clId="{77434CD9-3667-4632-A047-FCAA91878CDF}" dt="2018-10-14T19:56:42.349" v="1846" actId="20577"/>
          <ac:spMkLst>
            <pc:docMk/>
            <pc:sldMk cId="3634969585" sldId="268"/>
            <ac:spMk id="2" creationId="{E225073C-8879-406A-8389-03735A014A9F}"/>
          </ac:spMkLst>
        </pc:spChg>
        <pc:spChg chg="del">
          <ac:chgData name="Thanh Binh Huynh Nguyen" userId="4847f3217833d5de" providerId="LiveId" clId="{77434CD9-3667-4632-A047-FCAA91878CDF}" dt="2018-10-15T23:10:27.589" v="2909" actId="931"/>
          <ac:spMkLst>
            <pc:docMk/>
            <pc:sldMk cId="3634969585" sldId="268"/>
            <ac:spMk id="3" creationId="{5881EFB1-9D8D-4AAD-A84E-89EE3D776A8F}"/>
          </ac:spMkLst>
        </pc:spChg>
        <pc:spChg chg="add mod">
          <ac:chgData name="Thanh Binh Huynh Nguyen" userId="4847f3217833d5de" providerId="LiveId" clId="{77434CD9-3667-4632-A047-FCAA91878CDF}" dt="2018-10-16T00:52:13.032" v="4830" actId="20577"/>
          <ac:spMkLst>
            <pc:docMk/>
            <pc:sldMk cId="3634969585" sldId="268"/>
            <ac:spMk id="4" creationId="{748E18C3-404A-4E89-B03D-A9F871098944}"/>
          </ac:spMkLst>
        </pc:spChg>
        <pc:picChg chg="add mod">
          <ac:chgData name="Thanh Binh Huynh Nguyen" userId="4847f3217833d5de" providerId="LiveId" clId="{77434CD9-3667-4632-A047-FCAA91878CDF}" dt="2018-10-16T00:13:45.682" v="4404" actId="1076"/>
          <ac:picMkLst>
            <pc:docMk/>
            <pc:sldMk cId="3634969585" sldId="268"/>
            <ac:picMk id="3" creationId="{CBA2DFC4-08E1-433E-ABD3-39AAF9CF62DD}"/>
          </ac:picMkLst>
        </pc:picChg>
        <pc:picChg chg="add mod">
          <ac:chgData name="Thanh Binh Huynh Nguyen" userId="4847f3217833d5de" providerId="LiveId" clId="{77434CD9-3667-4632-A047-FCAA91878CDF}" dt="2018-10-16T00:14:10.055" v="4423" actId="1076"/>
          <ac:picMkLst>
            <pc:docMk/>
            <pc:sldMk cId="3634969585" sldId="268"/>
            <ac:picMk id="5" creationId="{AF4B2384-242A-4352-BB90-5FCF7D20A29B}"/>
          </ac:picMkLst>
        </pc:picChg>
        <pc:picChg chg="add mod">
          <ac:chgData name="Thanh Binh Huynh Nguyen" userId="4847f3217833d5de" providerId="LiveId" clId="{77434CD9-3667-4632-A047-FCAA91878CDF}" dt="2018-10-16T00:14:13.822" v="4424" actId="14100"/>
          <ac:picMkLst>
            <pc:docMk/>
            <pc:sldMk cId="3634969585" sldId="268"/>
            <ac:picMk id="6" creationId="{43556022-9308-4DF1-B475-BD5647501441}"/>
          </ac:picMkLst>
        </pc:picChg>
        <pc:picChg chg="add del">
          <ac:chgData name="Thanh Binh Huynh Nguyen" userId="4847f3217833d5de" providerId="LiveId" clId="{77434CD9-3667-4632-A047-FCAA91878CDF}" dt="2018-10-15T23:29:44.516" v="3300" actId="478"/>
          <ac:picMkLst>
            <pc:docMk/>
            <pc:sldMk cId="3634969585" sldId="268"/>
            <ac:picMk id="1026" creationId="{42D01BA0-7C39-47A3-8FCC-CDE20A9D966A}"/>
          </ac:picMkLst>
        </pc:picChg>
        <pc:picChg chg="add mod">
          <ac:chgData name="Thanh Binh Huynh Nguyen" userId="4847f3217833d5de" providerId="LiveId" clId="{77434CD9-3667-4632-A047-FCAA91878CDF}" dt="2018-10-16T00:14:03.233" v="4421" actId="1035"/>
          <ac:picMkLst>
            <pc:docMk/>
            <pc:sldMk cId="3634969585" sldId="268"/>
            <ac:picMk id="1028" creationId="{84319DD4-C8A1-498C-AFA6-B4D50AC2341B}"/>
          </ac:picMkLst>
        </pc:picChg>
      </pc:sldChg>
      <pc:sldChg chg="addSp delSp modSp add del">
        <pc:chgData name="Thanh Binh Huynh Nguyen" userId="4847f3217833d5de" providerId="LiveId" clId="{77434CD9-3667-4632-A047-FCAA91878CDF}" dt="2018-10-16T01:01:07.461" v="4962" actId="1076"/>
        <pc:sldMkLst>
          <pc:docMk/>
          <pc:sldMk cId="76202445" sldId="269"/>
        </pc:sldMkLst>
        <pc:spChg chg="mod">
          <ac:chgData name="Thanh Binh Huynh Nguyen" userId="4847f3217833d5de" providerId="LiveId" clId="{77434CD9-3667-4632-A047-FCAA91878CDF}" dt="2018-10-14T19:56:49.864" v="1857" actId="20577"/>
          <ac:spMkLst>
            <pc:docMk/>
            <pc:sldMk cId="76202445" sldId="269"/>
            <ac:spMk id="2" creationId="{0EDA032D-EB12-48FB-8F94-D4E715C260E5}"/>
          </ac:spMkLst>
        </pc:spChg>
        <pc:spChg chg="mod">
          <ac:chgData name="Thanh Binh Huynh Nguyen" userId="4847f3217833d5de" providerId="LiveId" clId="{77434CD9-3667-4632-A047-FCAA91878CDF}" dt="2018-10-16T00:54:26.461" v="4935" actId="20577"/>
          <ac:spMkLst>
            <pc:docMk/>
            <pc:sldMk cId="76202445" sldId="269"/>
            <ac:spMk id="3" creationId="{33324872-943B-4F0A-9980-B22E43AB7D3D}"/>
          </ac:spMkLst>
        </pc:spChg>
        <pc:picChg chg="add mod">
          <ac:chgData name="Thanh Binh Huynh Nguyen" userId="4847f3217833d5de" providerId="LiveId" clId="{77434CD9-3667-4632-A047-FCAA91878CDF}" dt="2018-10-16T01:01:07.461" v="4962" actId="1076"/>
          <ac:picMkLst>
            <pc:docMk/>
            <pc:sldMk cId="76202445" sldId="269"/>
            <ac:picMk id="4" creationId="{07A9AFDE-525D-44E0-AF73-A6117017FC4D}"/>
          </ac:picMkLst>
        </pc:picChg>
        <pc:picChg chg="add del mod">
          <ac:chgData name="Thanh Binh Huynh Nguyen" userId="4847f3217833d5de" providerId="LiveId" clId="{77434CD9-3667-4632-A047-FCAA91878CDF}" dt="2018-10-16T00:50:33.032" v="4754" actId="478"/>
          <ac:picMkLst>
            <pc:docMk/>
            <pc:sldMk cId="76202445" sldId="269"/>
            <ac:picMk id="6" creationId="{41D8C503-50E7-42F3-8A13-585746830AAD}"/>
          </ac:picMkLst>
        </pc:picChg>
        <pc:picChg chg="add mod">
          <ac:chgData name="Thanh Binh Huynh Nguyen" userId="4847f3217833d5de" providerId="LiveId" clId="{77434CD9-3667-4632-A047-FCAA91878CDF}" dt="2018-10-16T00:54:47.426" v="4939" actId="1076"/>
          <ac:picMkLst>
            <pc:docMk/>
            <pc:sldMk cId="76202445" sldId="269"/>
            <ac:picMk id="8" creationId="{57FF6E9A-2777-4594-B48F-40549C899559}"/>
          </ac:picMkLst>
        </pc:picChg>
      </pc:sldChg>
      <pc:sldChg chg="modSp add">
        <pc:chgData name="Thanh Binh Huynh Nguyen" userId="4847f3217833d5de" providerId="LiveId" clId="{77434CD9-3667-4632-A047-FCAA91878CDF}" dt="2018-10-15T23:24:40.099" v="3095" actId="20577"/>
        <pc:sldMkLst>
          <pc:docMk/>
          <pc:sldMk cId="623837613" sldId="270"/>
        </pc:sldMkLst>
        <pc:spChg chg="mod">
          <ac:chgData name="Thanh Binh Huynh Nguyen" userId="4847f3217833d5de" providerId="LiveId" clId="{77434CD9-3667-4632-A047-FCAA91878CDF}" dt="2018-10-14T21:16:02.635" v="2103" actId="20577"/>
          <ac:spMkLst>
            <pc:docMk/>
            <pc:sldMk cId="623837613" sldId="270"/>
            <ac:spMk id="2" creationId="{020A46B0-4646-4F96-88F0-EF0455F393B5}"/>
          </ac:spMkLst>
        </pc:spChg>
        <pc:spChg chg="mod">
          <ac:chgData name="Thanh Binh Huynh Nguyen" userId="4847f3217833d5de" providerId="LiveId" clId="{77434CD9-3667-4632-A047-FCAA91878CDF}" dt="2018-10-15T23:24:40.099" v="3095" actId="20577"/>
          <ac:spMkLst>
            <pc:docMk/>
            <pc:sldMk cId="623837613" sldId="270"/>
            <ac:spMk id="3" creationId="{B71E550B-9B3B-4BEF-9094-BB157515A5E9}"/>
          </ac:spMkLst>
        </pc:spChg>
      </pc:sldChg>
      <pc:sldChg chg="modSp add">
        <pc:chgData name="Thanh Binh Huynh Nguyen" userId="4847f3217833d5de" providerId="LiveId" clId="{77434CD9-3667-4632-A047-FCAA91878CDF}" dt="2018-10-14T22:18:27.868" v="2571" actId="20577"/>
        <pc:sldMkLst>
          <pc:docMk/>
          <pc:sldMk cId="2222774168" sldId="272"/>
        </pc:sldMkLst>
        <pc:spChg chg="mod">
          <ac:chgData name="Thanh Binh Huynh Nguyen" userId="4847f3217833d5de" providerId="LiveId" clId="{77434CD9-3667-4632-A047-FCAA91878CDF}" dt="2018-10-14T21:29:22.957" v="2171" actId="20577"/>
          <ac:spMkLst>
            <pc:docMk/>
            <pc:sldMk cId="2222774168" sldId="272"/>
            <ac:spMk id="2" creationId="{EF688692-B2AB-4639-85EC-9A96283EA296}"/>
          </ac:spMkLst>
        </pc:spChg>
        <pc:spChg chg="mod">
          <ac:chgData name="Thanh Binh Huynh Nguyen" userId="4847f3217833d5de" providerId="LiveId" clId="{77434CD9-3667-4632-A047-FCAA91878CDF}" dt="2018-10-14T22:18:27.868" v="2571" actId="20577"/>
          <ac:spMkLst>
            <pc:docMk/>
            <pc:sldMk cId="2222774168" sldId="272"/>
            <ac:spMk id="3" creationId="{6BDB898C-FE64-435F-8FD0-130090F57FCA}"/>
          </ac:spMkLst>
        </pc:spChg>
      </pc:sldChg>
      <pc:sldChg chg="modSp add">
        <pc:chgData name="Thanh Binh Huynh Nguyen" userId="4847f3217833d5de" providerId="LiveId" clId="{77434CD9-3667-4632-A047-FCAA91878CDF}" dt="2018-10-14T22:23:27.473" v="2590" actId="20577"/>
        <pc:sldMkLst>
          <pc:docMk/>
          <pc:sldMk cId="2778181585" sldId="273"/>
        </pc:sldMkLst>
        <pc:spChg chg="mod">
          <ac:chgData name="Thanh Binh Huynh Nguyen" userId="4847f3217833d5de" providerId="LiveId" clId="{77434CD9-3667-4632-A047-FCAA91878CDF}" dt="2018-10-14T22:23:27.473" v="2590" actId="20577"/>
          <ac:spMkLst>
            <pc:docMk/>
            <pc:sldMk cId="2778181585" sldId="273"/>
            <ac:spMk id="2" creationId="{ED832346-ECED-4F16-B2B2-22FD0A5DDD19}"/>
          </ac:spMkLst>
        </pc:spChg>
      </pc:sldChg>
      <pc:sldChg chg="addSp delSp modSp add mod setBg">
        <pc:chgData name="Thanh Binh Huynh Nguyen" userId="4847f3217833d5de" providerId="LiveId" clId="{77434CD9-3667-4632-A047-FCAA91878CDF}" dt="2018-10-16T00:47:28.810" v="4721" actId="20577"/>
        <pc:sldMkLst>
          <pc:docMk/>
          <pc:sldMk cId="29506568" sldId="274"/>
        </pc:sldMkLst>
        <pc:spChg chg="mod">
          <ac:chgData name="Thanh Binh Huynh Nguyen" userId="4847f3217833d5de" providerId="LiveId" clId="{77434CD9-3667-4632-A047-FCAA91878CDF}" dt="2018-10-15T23:37:19.183" v="3450" actId="26606"/>
          <ac:spMkLst>
            <pc:docMk/>
            <pc:sldMk cId="29506568" sldId="274"/>
            <ac:spMk id="2" creationId="{92F7CD5B-F1CB-4FB1-91FD-7D44A6FFF6B5}"/>
          </ac:spMkLst>
        </pc:spChg>
        <pc:spChg chg="mod">
          <ac:chgData name="Thanh Binh Huynh Nguyen" userId="4847f3217833d5de" providerId="LiveId" clId="{77434CD9-3667-4632-A047-FCAA91878CDF}" dt="2018-10-16T00:47:28.810" v="4721" actId="20577"/>
          <ac:spMkLst>
            <pc:docMk/>
            <pc:sldMk cId="29506568" sldId="274"/>
            <ac:spMk id="3" creationId="{FBFE0848-F29F-4842-A4F9-5C8C57F0A6E7}"/>
          </ac:spMkLst>
        </pc:spChg>
        <pc:cxnChg chg="add del">
          <ac:chgData name="Thanh Binh Huynh Nguyen" userId="4847f3217833d5de" providerId="LiveId" clId="{77434CD9-3667-4632-A047-FCAA91878CDF}" dt="2018-10-15T23:37:19.183" v="3450" actId="26606"/>
          <ac:cxnSpMkLst>
            <pc:docMk/>
            <pc:sldMk cId="29506568" sldId="274"/>
            <ac:cxnSpMk id="8" creationId="{0B5F7E3B-C5F1-40E0-A491-558BAFBC1127}"/>
          </ac:cxnSpMkLst>
        </pc:cxnChg>
      </pc:sldChg>
      <pc:sldChg chg="modSp add del modNotesTx">
        <pc:chgData name="Thanh Binh Huynh Nguyen" userId="4847f3217833d5de" providerId="LiveId" clId="{77434CD9-3667-4632-A047-FCAA91878CDF}" dt="2018-10-16T00:48:34.200" v="4723" actId="2696"/>
        <pc:sldMkLst>
          <pc:docMk/>
          <pc:sldMk cId="1332234773" sldId="275"/>
        </pc:sldMkLst>
        <pc:spChg chg="mod">
          <ac:chgData name="Thanh Binh Huynh Nguyen" userId="4847f3217833d5de" providerId="LiveId" clId="{77434CD9-3667-4632-A047-FCAA91878CDF}" dt="2018-10-16T00:05:00.569" v="3743" actId="20577"/>
          <ac:spMkLst>
            <pc:docMk/>
            <pc:sldMk cId="1332234773" sldId="275"/>
            <ac:spMk id="2" creationId="{1BD5FDB0-4BE9-46BF-9603-10BBCF39A2CB}"/>
          </ac:spMkLst>
        </pc:spChg>
        <pc:spChg chg="mod">
          <ac:chgData name="Thanh Binh Huynh Nguyen" userId="4847f3217833d5de" providerId="LiveId" clId="{77434CD9-3667-4632-A047-FCAA91878CDF}" dt="2018-10-16T00:48:32.145" v="4722"/>
          <ac:spMkLst>
            <pc:docMk/>
            <pc:sldMk cId="1332234773" sldId="275"/>
            <ac:spMk id="3" creationId="{8D8C71DC-0710-41E7-B428-68AD92595A10}"/>
          </ac:spMkLst>
        </pc:spChg>
      </pc:sldChg>
      <pc:sldChg chg="modSp add">
        <pc:chgData name="Thanh Binh Huynh Nguyen" userId="4847f3217833d5de" providerId="LiveId" clId="{77434CD9-3667-4632-A047-FCAA91878CDF}" dt="2018-10-16T00:49:19.113" v="4750" actId="5793"/>
        <pc:sldMkLst>
          <pc:docMk/>
          <pc:sldMk cId="3574676014" sldId="275"/>
        </pc:sldMkLst>
        <pc:spChg chg="mod">
          <ac:chgData name="Thanh Binh Huynh Nguyen" userId="4847f3217833d5de" providerId="LiveId" clId="{77434CD9-3667-4632-A047-FCAA91878CDF}" dt="2018-10-16T00:49:13.881" v="4746" actId="20577"/>
          <ac:spMkLst>
            <pc:docMk/>
            <pc:sldMk cId="3574676014" sldId="275"/>
            <ac:spMk id="2" creationId="{62E59530-4D0C-4563-AB93-952F5AF23DB5}"/>
          </ac:spMkLst>
        </pc:spChg>
        <pc:spChg chg="mod">
          <ac:chgData name="Thanh Binh Huynh Nguyen" userId="4847f3217833d5de" providerId="LiveId" clId="{77434CD9-3667-4632-A047-FCAA91878CDF}" dt="2018-10-16T00:49:19.113" v="4750" actId="5793"/>
          <ac:spMkLst>
            <pc:docMk/>
            <pc:sldMk cId="3574676014" sldId="275"/>
            <ac:spMk id="3" creationId="{3B2DC49A-01AC-4C0B-AC67-629FCA21D276}"/>
          </ac:spMkLst>
        </pc:spChg>
      </pc:sldChg>
    </pc:docChg>
  </pc:docChgLst>
  <pc:docChgLst>
    <pc:chgData name="Thanh Binh Huynh Nguyen" userId="4847f3217833d5de" providerId="Windows Live" clId="Web-{1924E8F1-46C5-4141-8333-593EACCD8641}"/>
    <pc:docChg chg="modSld">
      <pc:chgData name="Thanh Binh Huynh Nguyen" userId="4847f3217833d5de" providerId="Windows Live" clId="Web-{1924E8F1-46C5-4141-8333-593EACCD8641}" dt="2018-10-16T01:21:15.130" v="2" actId="1076"/>
      <pc:docMkLst>
        <pc:docMk/>
      </pc:docMkLst>
      <pc:sldChg chg="modSp">
        <pc:chgData name="Thanh Binh Huynh Nguyen" userId="4847f3217833d5de" providerId="Windows Live" clId="Web-{1924E8F1-46C5-4141-8333-593EACCD8641}" dt="2018-10-16T01:21:15.130" v="2" actId="1076"/>
        <pc:sldMkLst>
          <pc:docMk/>
          <pc:sldMk cId="2624254865" sldId="267"/>
        </pc:sldMkLst>
        <pc:picChg chg="mod">
          <ac:chgData name="Thanh Binh Huynh Nguyen" userId="4847f3217833d5de" providerId="Windows Live" clId="Web-{1924E8F1-46C5-4141-8333-593EACCD8641}" dt="2018-10-16T01:21:11.333" v="1" actId="1076"/>
          <ac:picMkLst>
            <pc:docMk/>
            <pc:sldMk cId="2624254865" sldId="267"/>
            <ac:picMk id="4" creationId="{7F155436-42DF-48FF-9D9F-09FE5DF0A6FE}"/>
          </ac:picMkLst>
        </pc:picChg>
        <pc:picChg chg="mod">
          <ac:chgData name="Thanh Binh Huynh Nguyen" userId="4847f3217833d5de" providerId="Windows Live" clId="Web-{1924E8F1-46C5-4141-8333-593EACCD8641}" dt="2018-10-16T01:21:15.130" v="2" actId="1076"/>
          <ac:picMkLst>
            <pc:docMk/>
            <pc:sldMk cId="2624254865" sldId="267"/>
            <ac:picMk id="5" creationId="{EA71AED0-2899-48C9-B493-03C7D10D25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42E48-C531-4898-BC88-0D6379A40840}" type="datetimeFigureOut">
              <a:rPr lang="en-US" smtClean="0"/>
              <a:t>17/10/2018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F5C-04BC-4A07-9863-20237E87F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1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English_UK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E1F5C-04BC-4A07-9863-20237E87F7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RIME 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E1F5C-04BC-4A07-9863-20237E87F7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5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E1F5C-04BC-4A07-9863-20237E87F7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8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netonnet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MediaMark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E1F5C-04BC-4A07-9863-20237E87F7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9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6292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5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3353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19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92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9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0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8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17/10/2018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75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3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0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9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17/10/2018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1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0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7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xahlee.info/kbd/tiny_space_bar_japanese_keyboard.html" TargetMode="External"/><Relationship Id="rId3" Type="http://schemas.openxmlformats.org/officeDocument/2006/relationships/hyperlink" Target="https://www.gumtree.com/p/keyboards-keypads/logitech-wireless-keyboard-k270-uk-layout/129548152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27577DEC-D9A5-404D-9789-702F4319BE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91CE2B-0447-4DBE-834B-F9B69CB54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 dirty="0"/>
              <a:t>Keyboard &amp; 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19190F4-3CF1-4D00-BBD0-ABC2F4D83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764" y="4675483"/>
            <a:ext cx="7766936" cy="109689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Evan Huynh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EEA9366-CEA8-4F23-B065-4337F0D836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04A03D6-39B4-4278-9BE1-A07E02449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FBE459AF-3736-4886-82E0-9B5DA427B5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4B6B88EF-180C-4E39-8A3F-A52E87110C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52DFAACF-64D0-4621-8FF4-E2F03C3E8D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36611FF0-65B3-49DB-97C6-1B72AAD0FB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0F7407FE-86B1-4890-9D80-9406FBF29E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EBD42D5B-8F87-45B3-98B3-C66944F92E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F5E04699-59E1-4468-9E7C-83070EEB42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F2AE8F13-9A52-4D7F-9637-321EA7CF32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xmlns="" id="{964BDF4D-5706-4302-8167-D5CDF5766BA5}"/>
              </a:ext>
            </a:extLst>
          </p:cNvPr>
          <p:cNvSpPr txBox="1">
            <a:spLocks/>
          </p:cNvSpPr>
          <p:nvPr/>
        </p:nvSpPr>
        <p:spPr>
          <a:xfrm>
            <a:off x="1659467" y="420323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A talk about keyboard layout, input methods and languages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9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B8424C-46D4-4E0E-885E-C3AB09EA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66059" cy="1320800"/>
          </a:xfrm>
        </p:spPr>
        <p:txBody>
          <a:bodyPr>
            <a:normAutofit/>
          </a:bodyPr>
          <a:lstStyle/>
          <a:p>
            <a:r>
              <a:rPr lang="en-US" dirty="0"/>
              <a:t>Input Method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18927F-F184-4E3D-8E45-827F417F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IME stands for input method editors</a:t>
            </a:r>
          </a:p>
          <a:p>
            <a:r>
              <a:rPr lang="en-US" dirty="0"/>
              <a:t>A software that modified input key to specific </a:t>
            </a:r>
            <a:r>
              <a:rPr lang="en-US" dirty="0" smtClean="0"/>
              <a:t>key</a:t>
            </a:r>
          </a:p>
          <a:p>
            <a:r>
              <a:rPr lang="en-US" dirty="0" smtClean="0"/>
              <a:t>Each language has their own IME, input styles and input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6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A19019-CE2E-4708-816E-024C4A28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8F9803-831E-4DC9-AE73-3695FC9F3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Microsoft/</a:t>
            </a:r>
            <a:r>
              <a:rPr lang="en-US" dirty="0" err="1"/>
              <a:t>Sogou</a:t>
            </a:r>
            <a:r>
              <a:rPr lang="en-US" dirty="0"/>
              <a:t> IME</a:t>
            </a:r>
          </a:p>
          <a:p>
            <a:r>
              <a:rPr lang="en-US" dirty="0"/>
              <a:t>Dictionary required, very extensive</a:t>
            </a:r>
          </a:p>
          <a:p>
            <a:r>
              <a:rPr lang="en-US" dirty="0"/>
              <a:t>Hanzi conversion</a:t>
            </a:r>
          </a:p>
          <a:p>
            <a:r>
              <a:rPr lang="en-US" dirty="0"/>
              <a:t>Pinyin/</a:t>
            </a:r>
            <a:r>
              <a:rPr lang="en-US" dirty="0" err="1" smtClean="0"/>
              <a:t>Cangjie</a:t>
            </a:r>
            <a:r>
              <a:rPr lang="en-US" dirty="0" smtClean="0"/>
              <a:t>/</a:t>
            </a:r>
            <a:r>
              <a:rPr lang="en-US" dirty="0" err="1" smtClean="0"/>
              <a:t>Zhuyin</a:t>
            </a:r>
            <a:r>
              <a:rPr lang="en-US" dirty="0" smtClean="0"/>
              <a:t> </a:t>
            </a:r>
            <a:r>
              <a:rPr lang="en-US" dirty="0"/>
              <a:t>and more</a:t>
            </a:r>
          </a:p>
        </p:txBody>
      </p:sp>
      <p:pic>
        <p:nvPicPr>
          <p:cNvPr id="2050" name="Picture 2" descr="https://upload.wikimedia.org/wikipedia/commons/thumb/d/d7/Google_Translate_logo.svg/500px-Google_Translate_logo.svg.png">
            <a:extLst>
              <a:ext uri="{FF2B5EF4-FFF2-40B4-BE49-F238E27FC236}">
                <a16:creationId xmlns:a16="http://schemas.microsoft.com/office/drawing/2014/main" xmlns="" id="{DB5EF1F3-D166-4A61-8EB0-4FDFA749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83" y="289745"/>
            <a:ext cx="952771" cy="95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F155436-42DF-48FF-9D9F-09FE5DF0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76975"/>
            <a:ext cx="3705225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71AED0-2899-48C9-B493-03C7D10D2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120" y="5876519"/>
            <a:ext cx="1344381" cy="981481"/>
          </a:xfrm>
          <a:prstGeom prst="rect">
            <a:avLst/>
          </a:prstGeom>
        </p:spPr>
      </p:pic>
      <p:pic>
        <p:nvPicPr>
          <p:cNvPr id="6" name="Picture 5" descr="20181016_13330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4" y="0"/>
            <a:ext cx="7222716" cy="2792975"/>
          </a:xfrm>
          <a:prstGeom prst="rect">
            <a:avLst/>
          </a:prstGeom>
        </p:spPr>
      </p:pic>
      <p:pic>
        <p:nvPicPr>
          <p:cNvPr id="7" name="Picture 6" descr="Ảnh chụp Màn hình 2018-10-16 lúc 03.18.1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t="5234" r="7637" b="11223"/>
          <a:stretch/>
        </p:blipFill>
        <p:spPr>
          <a:xfrm>
            <a:off x="6948508" y="2802564"/>
            <a:ext cx="5243492" cy="46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5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25073C-8879-406A-8389-03735A01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Japanese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748E18C3-404A-4E89-B03D-A9F871098944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Microsoft/Google IME</a:t>
            </a:r>
          </a:p>
          <a:p>
            <a:r>
              <a:rPr lang="en-US" dirty="0"/>
              <a:t>Dictionary required, but not </a:t>
            </a:r>
            <a:r>
              <a:rPr lang="en-US" dirty="0" smtClean="0"/>
              <a:t>extensive</a:t>
            </a:r>
          </a:p>
          <a:p>
            <a:r>
              <a:rPr lang="en-US" dirty="0" smtClean="0"/>
              <a:t>Key </a:t>
            </a:r>
            <a:r>
              <a:rPr lang="en-US" dirty="0"/>
              <a:t>conversations</a:t>
            </a:r>
          </a:p>
          <a:p>
            <a:r>
              <a:rPr lang="en-US" dirty="0"/>
              <a:t>Kana-Kanji conversion</a:t>
            </a:r>
          </a:p>
          <a:p>
            <a:r>
              <a:rPr lang="en-US" dirty="0"/>
              <a:t>Kana/Romaji input</a:t>
            </a:r>
          </a:p>
          <a:p>
            <a:endParaRPr lang="en-US" dirty="0"/>
          </a:p>
        </p:txBody>
      </p:sp>
      <p:pic>
        <p:nvPicPr>
          <p:cNvPr id="1028" name="Picture 4" descr="https://upload.wikimedia.org/wikipedia/en/b/b7/Microsoft_Translator_Logo.png">
            <a:extLst>
              <a:ext uri="{FF2B5EF4-FFF2-40B4-BE49-F238E27FC236}">
                <a16:creationId xmlns:a16="http://schemas.microsoft.com/office/drawing/2014/main" xmlns="" id="{84319DD4-C8A1-498C-AFA6-B4D50AC2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25"/>
            <a:ext cx="970154" cy="97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BA2DFC4-08E1-433E-ABD3-39AAF9CF6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31" y="5569874"/>
            <a:ext cx="2990850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556022-9308-4DF1-B475-BD564750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328" y="1995523"/>
            <a:ext cx="4869672" cy="4302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390" y="4476847"/>
            <a:ext cx="7150610" cy="238115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F4B2384-242A-4352-BB90-5FCF7D20A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998463" y="1"/>
            <a:ext cx="6193536" cy="2617507"/>
          </a:xfrm>
        </p:spPr>
      </p:pic>
    </p:spTree>
    <p:extLst>
      <p:ext uri="{BB962C8B-B14F-4D97-AF65-F5344CB8AC3E}">
        <p14:creationId xmlns:p14="http://schemas.microsoft.com/office/powerpoint/2010/main" val="363496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780658-51CC-4530-A381-8365E16F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Korean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8D875B3-2379-4750-B465-719BC9B8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018" y="1"/>
            <a:ext cx="7141981" cy="25527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192B8D7-146A-4C9D-B655-84EB0595D72A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Default IME</a:t>
            </a:r>
          </a:p>
          <a:p>
            <a:r>
              <a:rPr lang="en-US" dirty="0"/>
              <a:t>No dictionary required (?)</a:t>
            </a:r>
          </a:p>
          <a:p>
            <a:r>
              <a:rPr lang="en-US" dirty="0"/>
              <a:t>Alt Gr to change mode from English to Korean input</a:t>
            </a:r>
          </a:p>
          <a:p>
            <a:r>
              <a:rPr lang="en-US" dirty="0"/>
              <a:t>2 </a:t>
            </a:r>
            <a:r>
              <a:rPr lang="en-US" dirty="0" err="1"/>
              <a:t>Beolsik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5AF034-AB96-4E8B-B536-D21C8D87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060" y="2551335"/>
            <a:ext cx="2761940" cy="2278210"/>
          </a:xfrm>
          <a:prstGeom prst="rect">
            <a:avLst/>
          </a:prstGeom>
        </p:spPr>
      </p:pic>
      <p:pic>
        <p:nvPicPr>
          <p:cNvPr id="3074" name="Picture 2" descr="https://upload.wikimedia.org/wikipedia/commons/thumb/1/1d/KB_South_Korea.svg/1000px-KB_South_Korea.svg.png">
            <a:extLst>
              <a:ext uri="{FF2B5EF4-FFF2-40B4-BE49-F238E27FC236}">
                <a16:creationId xmlns:a16="http://schemas.microsoft.com/office/drawing/2014/main" xmlns="" id="{C14D9851-0F4C-4A06-9273-324AC280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67" y="4483101"/>
            <a:ext cx="7131833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E692146-C0B4-42D5-B6F6-6C16FE17A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92" y="6248400"/>
            <a:ext cx="17430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DA032D-EB12-48FB-8F94-D4E715C26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Vietnamese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324872-943B-4F0A-9980-B22E43AB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IME: </a:t>
            </a:r>
            <a:r>
              <a:rPr lang="en-US" dirty="0" err="1" smtClean="0"/>
              <a:t>Unikey</a:t>
            </a:r>
            <a:r>
              <a:rPr lang="en-US" dirty="0"/>
              <a:t> </a:t>
            </a:r>
            <a:r>
              <a:rPr lang="en-US" dirty="0" smtClean="0"/>
              <a:t>(or similar)</a:t>
            </a:r>
            <a:endParaRPr lang="en-US" dirty="0"/>
          </a:p>
          <a:p>
            <a:r>
              <a:rPr lang="en-US" dirty="0"/>
              <a:t>No dictionary required</a:t>
            </a:r>
          </a:p>
          <a:p>
            <a:r>
              <a:rPr lang="en-US" dirty="0"/>
              <a:t>Optimized for ANSI keyboard</a:t>
            </a:r>
          </a:p>
          <a:p>
            <a:r>
              <a:rPr lang="en-US" dirty="0" smtClean="0"/>
              <a:t>Telex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A9AFDE-525D-44E0-AF73-A6117017F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724" y="2471535"/>
            <a:ext cx="2708276" cy="2532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7FF6E9A-2777-4594-B48F-40549C89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358" y="-1"/>
            <a:ext cx="6784642" cy="2471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74" y="5973142"/>
            <a:ext cx="1231900" cy="39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4616577"/>
            <a:ext cx="6731000" cy="22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377313-6192-4362-BEAB-123167B1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65C5DA-1EBA-4298-97BB-9C9E2206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can (not) really picky about keyboard layout.</a:t>
            </a:r>
          </a:p>
          <a:p>
            <a:r>
              <a:rPr lang="en-US" dirty="0"/>
              <a:t>Each country will sell their respective (physical) keyboard layout</a:t>
            </a:r>
          </a:p>
          <a:p>
            <a:r>
              <a:rPr lang="en-US" dirty="0"/>
              <a:t>There are some languages without IME nor physical keyboard. </a:t>
            </a:r>
          </a:p>
          <a:p>
            <a:r>
              <a:rPr lang="en-US" dirty="0"/>
              <a:t>For accuracy, please ask native speakers how they type on PC</a:t>
            </a:r>
          </a:p>
          <a:p>
            <a:r>
              <a:rPr lang="en-US" dirty="0"/>
              <a:t>Difference OS utilize different software</a:t>
            </a:r>
          </a:p>
          <a:p>
            <a:pPr lvl="1"/>
            <a:r>
              <a:rPr lang="en-US" dirty="0"/>
              <a:t>For Windows: there are many </a:t>
            </a:r>
            <a:r>
              <a:rPr lang="en-US" dirty="0" err="1"/>
              <a:t>softwares</a:t>
            </a:r>
            <a:endParaRPr lang="en-US" dirty="0"/>
          </a:p>
          <a:p>
            <a:pPr lvl="1"/>
            <a:r>
              <a:rPr lang="en-US" dirty="0"/>
              <a:t>For Apple macOS: mac’s own input sources</a:t>
            </a:r>
          </a:p>
          <a:p>
            <a:pPr lvl="1"/>
            <a:r>
              <a:rPr lang="en-US" dirty="0"/>
              <a:t>For Linux: SCIM, </a:t>
            </a:r>
            <a:r>
              <a:rPr lang="en-US" dirty="0" err="1"/>
              <a:t>ibus</a:t>
            </a:r>
            <a:r>
              <a:rPr lang="en-US" dirty="0"/>
              <a:t> or </a:t>
            </a:r>
            <a:r>
              <a:rPr lang="en-US" dirty="0" err="1"/>
              <a:t>fcitx</a:t>
            </a:r>
            <a:endParaRPr lang="en-US" dirty="0"/>
          </a:p>
          <a:p>
            <a:r>
              <a:rPr lang="en-US" dirty="0" smtClean="0"/>
              <a:t>The illustrations you see on some electronic stores websites are not accurate</a:t>
            </a:r>
          </a:p>
          <a:p>
            <a:r>
              <a:rPr lang="en-US" dirty="0" smtClean="0"/>
              <a:t>Bad designs do exist</a:t>
            </a:r>
          </a:p>
          <a:p>
            <a:r>
              <a:rPr lang="en-US" dirty="0" smtClean="0"/>
              <a:t>Apple and Windows keyboard layouts are slightly different </a:t>
            </a:r>
            <a:endParaRPr lang="en-US" dirty="0"/>
          </a:p>
          <a:p>
            <a:r>
              <a:rPr lang="en-US" dirty="0" smtClean="0"/>
              <a:t>Incorrect information </a:t>
            </a:r>
            <a:r>
              <a:rPr lang="en-US" smtClean="0"/>
              <a:t>do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92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E59530-4D0C-4563-AB93-952F5AF2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2DC49A-01AC-4C0B-AC67-629FCA21D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7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F7CD5B-F1CB-4FB1-91FD-7D44A6FF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FE0848-F29F-4842-A4F9-5C8C57F0A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typical keyboard: </a:t>
            </a:r>
            <a:r>
              <a:rPr lang="en-US" dirty="0" err="1" smtClean="0"/>
              <a:t>Simo</a:t>
            </a:r>
            <a:r>
              <a:rPr lang="en-US" dirty="0" smtClean="0"/>
              <a:t> </a:t>
            </a:r>
            <a:r>
              <a:rPr lang="en-US" dirty="0" err="1" smtClean="0"/>
              <a:t>Kaupinmäkis</a:t>
            </a:r>
            <a:r>
              <a:rPr lang="en-US" dirty="0" smtClean="0"/>
              <a:t> (Wikipedia)</a:t>
            </a:r>
          </a:p>
          <a:p>
            <a:r>
              <a:rPr lang="en-US" dirty="0" smtClean="0"/>
              <a:t>Keyboard </a:t>
            </a:r>
            <a:r>
              <a:rPr lang="en-US" dirty="0"/>
              <a:t>layout </a:t>
            </a:r>
            <a:r>
              <a:rPr lang="en-US" dirty="0" smtClean="0"/>
              <a:t>comparisons</a:t>
            </a:r>
            <a:r>
              <a:rPr lang="en-US" dirty="0"/>
              <a:t>: Wikipedia</a:t>
            </a:r>
          </a:p>
          <a:p>
            <a:r>
              <a:rPr lang="en-US" dirty="0"/>
              <a:t>Real keyboards</a:t>
            </a:r>
          </a:p>
          <a:p>
            <a:pPr lvl="1"/>
            <a:r>
              <a:rPr lang="en-US" dirty="0"/>
              <a:t>Logitech</a:t>
            </a:r>
          </a:p>
          <a:p>
            <a:pPr lvl="2"/>
            <a:r>
              <a:rPr lang="en-US" dirty="0"/>
              <a:t>K270 ANSI: </a:t>
            </a:r>
            <a:r>
              <a:rPr lang="en-US" dirty="0" smtClean="0"/>
              <a:t>Evan Huynh</a:t>
            </a:r>
            <a:endParaRPr lang="en-US" dirty="0"/>
          </a:p>
          <a:p>
            <a:pPr lvl="2"/>
            <a:r>
              <a:rPr lang="en-US" dirty="0"/>
              <a:t>K270 JIS: </a:t>
            </a:r>
            <a:r>
              <a:rPr lang="en-US" dirty="0">
                <a:hlinkClick r:id="rId2"/>
              </a:rPr>
              <a:t>http://xahlee.info/kbd/tiny_space_bar_japanese_keyboard.html</a:t>
            </a:r>
            <a:endParaRPr lang="en-US" dirty="0"/>
          </a:p>
          <a:p>
            <a:pPr lvl="2"/>
            <a:r>
              <a:rPr lang="en-US" dirty="0"/>
              <a:t>K270 ISO (UK): </a:t>
            </a:r>
            <a:r>
              <a:rPr lang="en-US" dirty="0">
                <a:hlinkClick r:id="rId3"/>
              </a:rPr>
              <a:t>https://www.gumtree.com/p/keyboards-keypads/logitech-wireless-keyboard-k270-uk-layout/1295481524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F7CD5B-F1CB-4FB1-91FD-7D44A6FF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FE0848-F29F-4842-A4F9-5C8C57F0A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Input methods information</a:t>
            </a:r>
          </a:p>
          <a:p>
            <a:pPr lvl="1"/>
            <a:r>
              <a:rPr lang="en-US" dirty="0"/>
              <a:t>Keyboard languages</a:t>
            </a:r>
          </a:p>
          <a:p>
            <a:pPr lvl="2"/>
            <a:r>
              <a:rPr lang="en-US" dirty="0"/>
              <a:t>Chinese: Google (Google Translate logo), RIME IME, Microsoft (Pinyin IME screenshot</a:t>
            </a:r>
            <a:r>
              <a:rPr lang="en-US" dirty="0" smtClean="0"/>
              <a:t>), Apple (System Preferences/Keyboard/Input Sources), Yi-Chia Lee (Apple MacBook Pro keyboard</a:t>
            </a:r>
            <a:r>
              <a:rPr lang="en-US" dirty="0" smtClean="0"/>
              <a:t>), </a:t>
            </a:r>
            <a:r>
              <a:rPr lang="en-US" dirty="0" err="1" smtClean="0"/>
              <a:t>Youwen</a:t>
            </a:r>
            <a:r>
              <a:rPr lang="en-US" dirty="0" smtClean="0"/>
              <a:t> Zhang (Chinese </a:t>
            </a:r>
            <a:r>
              <a:rPr lang="en-US" smtClean="0"/>
              <a:t>IME info)</a:t>
            </a:r>
            <a:endParaRPr lang="en-US" dirty="0"/>
          </a:p>
          <a:p>
            <a:pPr lvl="2"/>
            <a:r>
              <a:rPr lang="en-US" dirty="0"/>
              <a:t>Japanese: Yume </a:t>
            </a:r>
            <a:r>
              <a:rPr lang="en-US" dirty="0" err="1"/>
              <a:t>Hoashi</a:t>
            </a:r>
            <a:r>
              <a:rPr lang="en-US" dirty="0"/>
              <a:t> (keyboard</a:t>
            </a:r>
            <a:r>
              <a:rPr lang="en-US" dirty="0" smtClean="0"/>
              <a:t>), </a:t>
            </a:r>
            <a:r>
              <a:rPr lang="en-US" dirty="0"/>
              <a:t>Microsoft (Translator logo), Google (</a:t>
            </a:r>
            <a:r>
              <a:rPr lang="en-US" dirty="0" smtClean="0"/>
              <a:t>Japanese Input), Yes0song (chart)</a:t>
            </a:r>
            <a:endParaRPr lang="en-US" dirty="0"/>
          </a:p>
          <a:p>
            <a:pPr lvl="2"/>
            <a:r>
              <a:rPr lang="en-US" dirty="0"/>
              <a:t>Korean: </a:t>
            </a:r>
            <a:r>
              <a:rPr lang="en-US" dirty="0" err="1"/>
              <a:t>Kyungjin</a:t>
            </a:r>
            <a:r>
              <a:rPr lang="en-US" dirty="0"/>
              <a:t> Kim (keyboard</a:t>
            </a:r>
            <a:r>
              <a:rPr lang="en-US" dirty="0" smtClean="0"/>
              <a:t>), Microsoft (IME), Wikipedia (keyboard layout)</a:t>
            </a:r>
            <a:endParaRPr lang="en-US" dirty="0"/>
          </a:p>
          <a:p>
            <a:pPr lvl="2"/>
            <a:r>
              <a:rPr lang="en-US" dirty="0"/>
              <a:t>Vietnamese: Lam </a:t>
            </a:r>
            <a:r>
              <a:rPr lang="en-US" dirty="0" smtClean="0"/>
              <a:t>(</a:t>
            </a:r>
            <a:r>
              <a:rPr lang="en-US" dirty="0"/>
              <a:t>keyboard</a:t>
            </a:r>
            <a:r>
              <a:rPr lang="en-US" dirty="0" smtClean="0"/>
              <a:t>), Kim Long Pham </a:t>
            </a:r>
            <a:r>
              <a:rPr lang="en-US" dirty="0"/>
              <a:t>(</a:t>
            </a:r>
            <a:r>
              <a:rPr lang="en-US" dirty="0" err="1"/>
              <a:t>Unikey</a:t>
            </a:r>
            <a:r>
              <a:rPr lang="en-US" dirty="0"/>
              <a:t> screenshot</a:t>
            </a:r>
            <a:r>
              <a:rPr lang="en-US" dirty="0" smtClean="0"/>
              <a:t>), Wikipedia (US keyboard layout)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0668BD-B6A8-41AB-9379-4C80CFF0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FDA2F2-824A-4FB4-9697-3D8F0FBE6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Mechanical layout</a:t>
            </a:r>
          </a:p>
          <a:p>
            <a:r>
              <a:rPr lang="en-US" dirty="0"/>
              <a:t>QWERTY only</a:t>
            </a:r>
          </a:p>
          <a:p>
            <a:r>
              <a:rPr lang="en-US" dirty="0"/>
              <a:t>Some designs might alter a little bit</a:t>
            </a:r>
          </a:p>
          <a:p>
            <a:r>
              <a:rPr lang="en-US" dirty="0" smtClean="0"/>
              <a:t>Collection showcase</a:t>
            </a:r>
          </a:p>
          <a:p>
            <a:r>
              <a:rPr lang="en-US" b="1" dirty="0" smtClean="0"/>
              <a:t>Totally not sponsored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183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typical keyboard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18" b="218"/>
          <a:stretch>
            <a:fillRect/>
          </a:stretch>
        </p:blipFill>
        <p:spPr>
          <a:xfrm>
            <a:off x="0" y="1354195"/>
            <a:ext cx="12192000" cy="5503805"/>
          </a:xfrm>
        </p:spPr>
      </p:pic>
    </p:spTree>
    <p:extLst>
      <p:ext uri="{BB962C8B-B14F-4D97-AF65-F5344CB8AC3E}">
        <p14:creationId xmlns:p14="http://schemas.microsoft.com/office/powerpoint/2010/main" val="213363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7DC78A-5AED-4776-B8DD-80E51E5B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Keyboard layouts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C8C521-C1F3-44D3-9584-C12AB3199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ANSI (American National Standards Institute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ISO (International Organization for Standardization)</a:t>
            </a:r>
          </a:p>
          <a:p>
            <a:r>
              <a:rPr lang="en-US" dirty="0"/>
              <a:t>JIS (Japanese Industry Standard)</a:t>
            </a:r>
          </a:p>
        </p:txBody>
      </p:sp>
    </p:spTree>
    <p:extLst>
      <p:ext uri="{BB962C8B-B14F-4D97-AF65-F5344CB8AC3E}">
        <p14:creationId xmlns:p14="http://schemas.microsoft.com/office/powerpoint/2010/main" val="145101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1A5FC0-4C1F-4175-BD32-007D1CDA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5C7DCF9-A459-4BB1-B95C-C39317463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30400"/>
            <a:ext cx="12192000" cy="4108011"/>
          </a:xfrm>
          <a:noFill/>
        </p:spPr>
      </p:pic>
    </p:spTree>
    <p:extLst>
      <p:ext uri="{BB962C8B-B14F-4D97-AF65-F5344CB8AC3E}">
        <p14:creationId xmlns:p14="http://schemas.microsoft.com/office/powerpoint/2010/main" val="271786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BD437C-B6C9-42DC-85B3-74E66BDA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E0D1F68-B599-46A1-8108-0CF20357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930400"/>
            <a:ext cx="12192001" cy="4148666"/>
          </a:xfrm>
        </p:spPr>
      </p:pic>
    </p:spTree>
    <p:extLst>
      <p:ext uri="{BB962C8B-B14F-4D97-AF65-F5344CB8AC3E}">
        <p14:creationId xmlns:p14="http://schemas.microsoft.com/office/powerpoint/2010/main" val="291933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73CEAE-54ED-429B-83B2-004CF844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10E1BF-4D0B-46A5-92F7-EC1E0DCA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" name="Picture 2" descr="Káº¿t quáº£ hÃ¬nh áº£nh cho japanese keyboard logitech">
            <a:extLst>
              <a:ext uri="{FF2B5EF4-FFF2-40B4-BE49-F238E27FC236}">
                <a16:creationId xmlns:a16="http://schemas.microsoft.com/office/drawing/2014/main" xmlns="" id="{5B4EE0DD-C0F2-4DDD-910D-429FFD263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8309" r="2084" b="6925"/>
          <a:stretch/>
        </p:blipFill>
        <p:spPr bwMode="auto">
          <a:xfrm>
            <a:off x="0" y="1930400"/>
            <a:ext cx="12192001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2" descr="https://upload.wikimedia.org/wikipedia/commons/thumb/b/b2/Physical_keyboard_layouts_comparison_ANSI_ISO_KS_ABNT_JIS.png/1920px-Physical_keyboard_layouts_comparison_ANSI_ISO_KS_ABNT_JIS.png">
            <a:extLst>
              <a:ext uri="{FF2B5EF4-FFF2-40B4-BE49-F238E27FC236}">
                <a16:creationId xmlns:a16="http://schemas.microsoft.com/office/drawing/2014/main" xmlns="" id="{491F12D6-990D-470E-AA79-31F79DF915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8" y="0"/>
            <a:ext cx="116237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5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688692-B2AB-4639-85EC-9A96283E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need to know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DB898C-FE64-435F-8FD0-130090F5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foreign languages</a:t>
            </a:r>
            <a:endParaRPr lang="en-US" dirty="0"/>
          </a:p>
          <a:p>
            <a:r>
              <a:rPr lang="en-US" dirty="0" smtClean="0"/>
              <a:t>Living </a:t>
            </a:r>
            <a:r>
              <a:rPr lang="en-US" dirty="0"/>
              <a:t>in another country</a:t>
            </a:r>
          </a:p>
          <a:p>
            <a:r>
              <a:rPr lang="en-US" dirty="0" smtClean="0"/>
              <a:t>Not </a:t>
            </a:r>
            <a:r>
              <a:rPr lang="en-US" dirty="0"/>
              <a:t>all languages share the same keyboard </a:t>
            </a:r>
            <a:r>
              <a:rPr lang="en-US" dirty="0" smtClean="0"/>
              <a:t>layouts</a:t>
            </a:r>
          </a:p>
          <a:p>
            <a:r>
              <a:rPr lang="en-US" dirty="0" smtClean="0"/>
              <a:t>Each language has their own history of computer and text encoding</a:t>
            </a:r>
            <a:endParaRPr lang="en-US" dirty="0"/>
          </a:p>
          <a:p>
            <a:r>
              <a:rPr lang="en-US" dirty="0" smtClean="0"/>
              <a:t>Ergonomic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7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854</TotalTime>
  <Words>500</Words>
  <Application>Microsoft Macintosh PowerPoint</Application>
  <PresentationFormat>Custom</PresentationFormat>
  <Paragraphs>84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Facet</vt:lpstr>
      <vt:lpstr>Keyboard &amp; Typing</vt:lpstr>
      <vt:lpstr>About this talk</vt:lpstr>
      <vt:lpstr>A typical keyboard</vt:lpstr>
      <vt:lpstr>Keyboard layouts</vt:lpstr>
      <vt:lpstr>ANSI</vt:lpstr>
      <vt:lpstr>ISO</vt:lpstr>
      <vt:lpstr>JIS</vt:lpstr>
      <vt:lpstr>PowerPoint Presentation</vt:lpstr>
      <vt:lpstr>Why you need to know</vt:lpstr>
      <vt:lpstr>Input Method Editor</vt:lpstr>
      <vt:lpstr>Chinese</vt:lpstr>
      <vt:lpstr>Japanese</vt:lpstr>
      <vt:lpstr>Korean</vt:lpstr>
      <vt:lpstr>Vietnamese</vt:lpstr>
      <vt:lpstr>A final note</vt:lpstr>
      <vt:lpstr>End</vt:lpstr>
      <vt:lpstr>Credits</vt:lpstr>
      <vt:lpstr>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Keyboard &amp; Typing</dc:title>
  <dc:creator>Thanh Binh Huynh Nguyen</dc:creator>
  <cp:lastModifiedBy>Evan Huynh</cp:lastModifiedBy>
  <cp:revision>44</cp:revision>
  <dcterms:created xsi:type="dcterms:W3CDTF">2018-10-14T18:13:16Z</dcterms:created>
  <dcterms:modified xsi:type="dcterms:W3CDTF">2018-10-17T08:25:03Z</dcterms:modified>
</cp:coreProperties>
</file>